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FD7"/>
    <a:srgbClr val="FFDC47"/>
    <a:srgbClr val="990099"/>
    <a:srgbClr val="FF4370"/>
    <a:srgbClr val="FE9202"/>
    <a:srgbClr val="FFF3E7"/>
    <a:srgbClr val="5EEC3C"/>
    <a:srgbClr val="CCCC00"/>
    <a:srgbClr val="FFCC66"/>
    <a:srgbClr val="007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16BEB-79F2-4C0A-8D5D-0DBF5ED5802E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866CC-A6FC-49D6-BA7E-67B7990E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56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477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640935" y="1655520"/>
            <a:ext cx="3359510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8229" y="3487980"/>
            <a:ext cx="3512215" cy="122164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FF8FD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E1365877-4628-48FD-AB8F-8E876BAF6A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433880"/>
            <a:ext cx="8246070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502815"/>
            <a:ext cx="8246070" cy="3206799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73929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8FD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502815"/>
            <a:ext cx="6260905" cy="3358356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281175"/>
            <a:ext cx="8246071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655520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66340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655520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66340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0453B68-C963-4C37-B463-A7F17919596C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133</cp:revision>
  <dcterms:created xsi:type="dcterms:W3CDTF">2013-08-21T19:17:07Z</dcterms:created>
  <dcterms:modified xsi:type="dcterms:W3CDTF">2018-11-24T09:37:14Z</dcterms:modified>
</cp:coreProperties>
</file>